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7.xml" ContentType="application/vnd.openxmlformats-officedocument.presentationml.notes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 /><Relationship Id="rId29" Type="http://schemas.openxmlformats.org/officeDocument/2006/relationships/tableStyles" Target="tableStyles.xml" /><Relationship Id="rId3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C2547F-B467-E03C-D077-06E81A70BBE7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39074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26113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64912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6940E3-CF8E-465C-1B0F-E5C22248E7A3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3248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44949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74576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39B0BE-663A-DCDA-80D4-689B53811AF7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16747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80482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64605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B604FB-1F13-D993-656B-A7356F3B8CE8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18278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73014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8525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2CA373-3507-4448-3860-2E0FE09745C0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46883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18111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49486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B36E3B-BBF8-849F-8701-50645E2F00FB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94698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16467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3879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A7FDAD-E6A7-A238-4C20-04E4B4E4CBDD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79490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51416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15006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858D4A-CB56-8952-0270-E2DF4CC0D814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48286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27907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52824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DF2310-A53D-E44A-AE73-AF09106F1DB9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66692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24812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31708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A14A43-3EE3-9F5B-7229-D215158B116F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7158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1014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55855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33508F-D52B-A33D-C775-DD1DAF057BC4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11904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97920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03405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9308D1-D12D-37D0-2FE5-6B59ED39FC77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5773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36269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31571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5E215F-98F8-8881-2FDC-F02D12CC62AF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42810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92666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8154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B039C1-CE3F-F909-7AA7-5B069AD3D3CF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33374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83495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959957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E4D6A7-3807-4E28-C916-DF5A7E22B1B9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08648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58455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10958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A9C409-4615-D9D0-CDCA-85FE780F0386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8248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61035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57595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CA3BE1-CF85-9E8C-735C-8188FD087A1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3088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34225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08923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BC8AFE-5EBC-3278-E92D-7D05A6A3E627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40413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443715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79140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45130E-79E7-7BAA-9409-80ABF38B1617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81547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33809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53100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D61820-DD6F-5C29-BF1C-863550461C8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9834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51857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15506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ECC864-5CCA-95BD-A9C4-E5BBB40AD615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6274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76085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32915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F3693D-436F-1A46-A41B-ED822508AE3F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25861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11882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90102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AECBB0-DF20-6894-DFFF-9F1DE2FAA330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458720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Mesopotamien</a:t>
            </a:r>
            <a:endParaRPr lang="de-AT"/>
          </a:p>
        </p:txBody>
      </p:sp>
      <p:pic>
        <p:nvPicPr>
          <p:cNvPr id="10216640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62211" y="1511449"/>
            <a:ext cx="6667576" cy="4979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432528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Klassizismus</a:t>
            </a:r>
            <a:endParaRPr lang="de-AT"/>
          </a:p>
        </p:txBody>
      </p:sp>
      <p:pic>
        <p:nvPicPr>
          <p:cNvPr id="9690986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63713" y="1511447"/>
            <a:ext cx="9664571" cy="5006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742235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Industriezeitalter</a:t>
            </a:r>
            <a:endParaRPr lang="de-AT"/>
          </a:p>
        </p:txBody>
      </p:sp>
      <p:pic>
        <p:nvPicPr>
          <p:cNvPr id="5401444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75890" y="1511447"/>
            <a:ext cx="7840219" cy="5006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404446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Jugendstil</a:t>
            </a:r>
            <a:endParaRPr lang="de-AT"/>
          </a:p>
        </p:txBody>
      </p:sp>
      <p:pic>
        <p:nvPicPr>
          <p:cNvPr id="7639266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25613" y="1511447"/>
            <a:ext cx="4740773" cy="5006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532104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Chicagoer Schule</a:t>
            </a:r>
            <a:endParaRPr lang="de-AT"/>
          </a:p>
        </p:txBody>
      </p:sp>
      <p:pic>
        <p:nvPicPr>
          <p:cNvPr id="19999580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186634" y="1511447"/>
            <a:ext cx="3818730" cy="5006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2232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Historismus</a:t>
            </a:r>
            <a:endParaRPr lang="de-AT"/>
          </a:p>
        </p:txBody>
      </p:sp>
      <p:pic>
        <p:nvPicPr>
          <p:cNvPr id="20175904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90442" y="1511447"/>
            <a:ext cx="8011113" cy="5006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646896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Bauhaus</a:t>
            </a:r>
            <a:endParaRPr lang="de-AT"/>
          </a:p>
        </p:txBody>
      </p:sp>
      <p:pic>
        <p:nvPicPr>
          <p:cNvPr id="10783208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413704" y="1512351"/>
            <a:ext cx="7364590" cy="5006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33585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Siedlungsbau der 20er Jahre</a:t>
            </a:r>
            <a:endParaRPr lang="de-AT"/>
          </a:p>
        </p:txBody>
      </p:sp>
      <p:pic>
        <p:nvPicPr>
          <p:cNvPr id="2277373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23732" y="1512352"/>
            <a:ext cx="7944533" cy="5006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17219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Charta von Athen</a:t>
            </a:r>
            <a:endParaRPr lang="de-AT"/>
          </a:p>
        </p:txBody>
      </p:sp>
      <p:pic>
        <p:nvPicPr>
          <p:cNvPr id="211672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27403" y="1607303"/>
            <a:ext cx="7537191" cy="4672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35697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Nationalsozialismus</a:t>
            </a:r>
            <a:endParaRPr lang="de-AT"/>
          </a:p>
        </p:txBody>
      </p:sp>
      <p:pic>
        <p:nvPicPr>
          <p:cNvPr id="17544285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1798" y="2502330"/>
            <a:ext cx="9008402" cy="3134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46837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16 Grundsätze des Städtebaus</a:t>
            </a:r>
            <a:endParaRPr lang="de-AT"/>
          </a:p>
        </p:txBody>
      </p:sp>
      <p:pic>
        <p:nvPicPr>
          <p:cNvPr id="7767054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57537" y="1598262"/>
            <a:ext cx="5876924" cy="496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81137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Ägypten</a:t>
            </a:r>
            <a:endParaRPr lang="de-AT"/>
          </a:p>
        </p:txBody>
      </p:sp>
      <p:pic>
        <p:nvPicPr>
          <p:cNvPr id="10280696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41954" y="1511448"/>
            <a:ext cx="6108090" cy="4979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44717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Urbanität durch Dichte</a:t>
            </a:r>
            <a:endParaRPr lang="de-AT"/>
          </a:p>
        </p:txBody>
      </p:sp>
      <p:pic>
        <p:nvPicPr>
          <p:cNvPr id="11358333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44175" y="1618057"/>
            <a:ext cx="6903649" cy="4849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75032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Brutalismus</a:t>
            </a:r>
            <a:endParaRPr lang="de-AT"/>
          </a:p>
        </p:txBody>
      </p:sp>
      <p:pic>
        <p:nvPicPr>
          <p:cNvPr id="7886482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87875" y="1552196"/>
            <a:ext cx="7616248" cy="5016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61448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Postmoderne</a:t>
            </a:r>
            <a:endParaRPr lang="de-AT"/>
          </a:p>
        </p:txBody>
      </p:sp>
      <p:pic>
        <p:nvPicPr>
          <p:cNvPr id="2450770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121096" y="1389286"/>
            <a:ext cx="4114030" cy="5223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84689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IBA Berlin</a:t>
            </a:r>
            <a:endParaRPr lang="de-AT"/>
          </a:p>
        </p:txBody>
      </p:sp>
      <p:pic>
        <p:nvPicPr>
          <p:cNvPr id="5951145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9" y="1690687"/>
            <a:ext cx="5366250" cy="3497532"/>
          </a:xfrm>
          <a:prstGeom prst="rect">
            <a:avLst/>
          </a:prstGeom>
        </p:spPr>
      </p:pic>
      <p:pic>
        <p:nvPicPr>
          <p:cNvPr id="8953760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475423" y="1680233"/>
            <a:ext cx="4813373" cy="3497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39225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Griechenland</a:t>
            </a:r>
            <a:endParaRPr lang="de-AT"/>
          </a:p>
        </p:txBody>
      </p:sp>
      <p:pic>
        <p:nvPicPr>
          <p:cNvPr id="2488908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59661" y="1511448"/>
            <a:ext cx="6872675" cy="4979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533438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Römisches Reich</a:t>
            </a:r>
            <a:endParaRPr lang="de-AT"/>
          </a:p>
        </p:txBody>
      </p:sp>
      <p:pic>
        <p:nvPicPr>
          <p:cNvPr id="19873515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21634" y="1511448"/>
            <a:ext cx="9748728" cy="4979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962320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Mittelalter</a:t>
            </a:r>
            <a:endParaRPr lang="de-AT"/>
          </a:p>
        </p:txBody>
      </p:sp>
      <p:pic>
        <p:nvPicPr>
          <p:cNvPr id="16988712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66843" y="1511448"/>
            <a:ext cx="6658313" cy="4979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5320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Romanik</a:t>
            </a:r>
            <a:endParaRPr lang="de-AT"/>
          </a:p>
        </p:txBody>
      </p:sp>
      <p:pic>
        <p:nvPicPr>
          <p:cNvPr id="8829039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79226" y="1511448"/>
            <a:ext cx="7993187" cy="5003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44424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Gotik</a:t>
            </a:r>
            <a:endParaRPr lang="de-AT"/>
          </a:p>
        </p:txBody>
      </p:sp>
      <p:pic>
        <p:nvPicPr>
          <p:cNvPr id="15396047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53622" y="1511447"/>
            <a:ext cx="7884753" cy="5003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802510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Renaissance</a:t>
            </a:r>
            <a:endParaRPr lang="de-AT"/>
          </a:p>
        </p:txBody>
      </p:sp>
      <p:pic>
        <p:nvPicPr>
          <p:cNvPr id="8876575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03473" y="1511447"/>
            <a:ext cx="6185052" cy="5006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4504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de-AT"/>
              <a:t>Barock</a:t>
            </a:r>
            <a:endParaRPr lang="de-AT"/>
          </a:p>
        </p:txBody>
      </p:sp>
      <p:pic>
        <p:nvPicPr>
          <p:cNvPr id="13650117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04074" y="1511447"/>
            <a:ext cx="6183851" cy="5006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ONLYOFFICE/7.5.1.23</Application>
  <DocSecurity>0</DocSecurity>
  <PresentationFormat>Widescreen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2024-01-29T15:14:40Z</dcterms:modified>
  <cp:category/>
  <cp:contentStatus/>
  <cp:version/>
</cp:coreProperties>
</file>